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B"/>
    <a:srgbClr val="0000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D65-D1D0-0B43-839E-2A7A22BF3E49}" type="datetimeFigureOut">
              <a:rPr lang="en-US" smtClean="0"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5B6-5E07-AF4B-9AD6-284A018F6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3561" y="517657"/>
            <a:ext cx="7767310" cy="5709560"/>
          </a:xfrm>
          <a:prstGeom prst="roundRect">
            <a:avLst>
              <a:gd name="adj" fmla="val 8080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</a:p>
          <a:p>
            <a:pPr algn="ctr"/>
            <a:r>
              <a:rPr lang="en-US" dirty="0" smtClean="0">
                <a:effectLst>
                  <a:outerShdw blurRad="50800" dist="228600" dir="2700000">
                    <a:srgbClr val="000000">
                      <a:alpha val="43000"/>
                    </a:srgbClr>
                  </a:outerShdw>
                </a:effectLst>
              </a:rPr>
              <a:t>18</a:t>
            </a:r>
          </a:p>
          <a:p>
            <a:pPr algn="ctr"/>
            <a:endParaRPr lang="en-US" dirty="0">
              <a:effectLst>
                <a:outerShdw blurRad="50800" dist="2540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 descr="Screen shot 2012-04-10 at 11.00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89" y="957863"/>
            <a:ext cx="6955828" cy="48183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53927" y="1514752"/>
            <a:ext cx="1019957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1407" y="3224059"/>
            <a:ext cx="1019957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1407" y="4818554"/>
            <a:ext cx="1019957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3129" y="1420815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ALA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88259" y="3026909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ARG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6047" y="4648276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ASN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53561" y="517657"/>
            <a:ext cx="7767310" cy="5709560"/>
          </a:xfrm>
          <a:prstGeom prst="roundRect">
            <a:avLst>
              <a:gd name="adj" fmla="val 8080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able.jpg"/>
          <p:cNvPicPr>
            <a:picLocks noChangeAspect="1"/>
          </p:cNvPicPr>
          <p:nvPr/>
        </p:nvPicPr>
        <p:blipFill>
          <a:blip r:embed="rId2"/>
          <a:srcRect l="8774" t="5424" r="6747" b="12821"/>
          <a:stretch>
            <a:fillRect/>
          </a:stretch>
        </p:blipFill>
        <p:spPr>
          <a:xfrm>
            <a:off x="1118997" y="996583"/>
            <a:ext cx="6900458" cy="4766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6486" y="1444790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38724" y="1385291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AA4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03200" y="3097984"/>
            <a:ext cx="917398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29843" y="3004047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ABA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238724" y="4714242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38724" y="4654743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ACZ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1320" y="524122"/>
            <a:ext cx="7767310" cy="5709560"/>
          </a:xfrm>
          <a:prstGeom prst="roundRect">
            <a:avLst>
              <a:gd name="adj" fmla="val 8080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amily_table.jpg"/>
          <p:cNvPicPr>
            <a:picLocks noChangeAspect="1"/>
          </p:cNvPicPr>
          <p:nvPr/>
        </p:nvPicPr>
        <p:blipFill>
          <a:blip r:embed="rId2"/>
          <a:srcRect l="7587" t="5970" r="7587" b="13101"/>
          <a:stretch>
            <a:fillRect/>
          </a:stretch>
        </p:blipFill>
        <p:spPr>
          <a:xfrm>
            <a:off x="1134688" y="969881"/>
            <a:ext cx="6749142" cy="4829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0962" y="1480314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5438" y="1420815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MTY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185438" y="3133508"/>
            <a:ext cx="917398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5367" y="3039571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FCL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203200" y="4749766"/>
            <a:ext cx="890755" cy="534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7605" y="4681386"/>
            <a:ext cx="1221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200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0667" y="544300"/>
            <a:ext cx="7767310" cy="5709560"/>
          </a:xfrm>
          <a:prstGeom prst="roundRect">
            <a:avLst>
              <a:gd name="adj" fmla="val 8080"/>
            </a:avLst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perty_table.jpg"/>
          <p:cNvPicPr>
            <a:picLocks noChangeAspect="1"/>
          </p:cNvPicPr>
          <p:nvPr/>
        </p:nvPicPr>
        <p:blipFill>
          <a:blip r:embed="rId2"/>
          <a:srcRect l="8338" t="6552" r="6490" b="7072"/>
          <a:stretch>
            <a:fillRect/>
          </a:stretch>
        </p:blipFill>
        <p:spPr>
          <a:xfrm>
            <a:off x="1170657" y="915643"/>
            <a:ext cx="6721475" cy="49532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pha_summ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28" y="688346"/>
            <a:ext cx="7642454" cy="539483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10 at 11.29.2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5" y="688346"/>
            <a:ext cx="7679307" cy="5418178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8090" y="753799"/>
            <a:ext cx="4585013" cy="531420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2-04-10 at 11.33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90" y="753799"/>
            <a:ext cx="4585960" cy="5314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</Words>
  <Application>Microsoft Macintosh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Swiss Bioinformatics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Gfeller</dc:creator>
  <cp:lastModifiedBy>David Gfeller</cp:lastModifiedBy>
  <cp:revision>6</cp:revision>
  <dcterms:created xsi:type="dcterms:W3CDTF">2012-04-10T08:24:44Z</dcterms:created>
  <dcterms:modified xsi:type="dcterms:W3CDTF">2012-04-10T10:58:46Z</dcterms:modified>
</cp:coreProperties>
</file>