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B"/>
    <a:srgbClr val="000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D65-D1D0-0B43-839E-2A7A22BF3E49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5B6-5E07-AF4B-9AD6-284A018F6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4-10 at 11.00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0" y="957863"/>
            <a:ext cx="6955828" cy="4818360"/>
          </a:xfrm>
          <a:prstGeom prst="rect">
            <a:avLst/>
          </a:prstGeom>
          <a:effectLst>
            <a:outerShdw blurRad="50800" dist="254000" dir="270000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53927" y="1514752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1407" y="3224059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07" y="4818554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3129" y="1420815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ALA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8259" y="3026909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ARG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6047" y="4648276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ASN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076270" y="957863"/>
            <a:ext cx="6955828" cy="481836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.jpg"/>
          <p:cNvPicPr>
            <a:picLocks noChangeAspect="1"/>
          </p:cNvPicPr>
          <p:nvPr/>
        </p:nvPicPr>
        <p:blipFill>
          <a:blip r:embed="rId2"/>
          <a:srcRect l="8774" t="5424" r="6747" b="12821"/>
          <a:stretch>
            <a:fillRect/>
          </a:stretch>
        </p:blipFill>
        <p:spPr>
          <a:xfrm>
            <a:off x="1110416" y="996583"/>
            <a:ext cx="6900458" cy="4766895"/>
          </a:xfrm>
          <a:prstGeom prst="rect">
            <a:avLst/>
          </a:prstGeom>
          <a:effectLst>
            <a:outerShdw blurRad="50800" dist="2540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56486" y="1444790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8724" y="1385291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AA4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03200" y="3097984"/>
            <a:ext cx="917398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29843" y="3004047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ABA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238724" y="4714242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38724" y="4654743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ACZ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110416" y="996583"/>
            <a:ext cx="6900458" cy="4766895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_table.jpg"/>
          <p:cNvPicPr>
            <a:picLocks noChangeAspect="1"/>
          </p:cNvPicPr>
          <p:nvPr/>
        </p:nvPicPr>
        <p:blipFill>
          <a:blip r:embed="rId2"/>
          <a:srcRect l="7587" t="5970" r="7587" b="13101"/>
          <a:stretch>
            <a:fillRect/>
          </a:stretch>
        </p:blipFill>
        <p:spPr>
          <a:xfrm>
            <a:off x="266006" y="6097"/>
            <a:ext cx="8417843" cy="6023325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70179" y="712166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541" y="634937"/>
            <a:ext cx="122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MTY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70179" y="2746949"/>
            <a:ext cx="917398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414" y="2627269"/>
            <a:ext cx="122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FCL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14284" y="4742253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252" y="4648130"/>
            <a:ext cx="122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200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266007" y="6097"/>
            <a:ext cx="8417842" cy="6023325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0323" y="9436"/>
            <a:ext cx="8370624" cy="59895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perty_table.jpg"/>
          <p:cNvPicPr>
            <a:picLocks noChangeAspect="1"/>
          </p:cNvPicPr>
          <p:nvPr/>
        </p:nvPicPr>
        <p:blipFill>
          <a:blip r:embed="rId2"/>
          <a:srcRect l="8338" t="9631" r="9900" b="7072"/>
          <a:stretch>
            <a:fillRect/>
          </a:stretch>
        </p:blipFill>
        <p:spPr>
          <a:xfrm>
            <a:off x="660593" y="274600"/>
            <a:ext cx="7443336" cy="554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ha_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8" y="688346"/>
            <a:ext cx="7642454" cy="539483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10 at 11.29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5" y="688346"/>
            <a:ext cx="7679307" cy="541817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8090" y="753799"/>
            <a:ext cx="4585013" cy="531420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4-10 at 11.33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90" y="753799"/>
            <a:ext cx="4585960" cy="5314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Swiss Bioinformatics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Gfeller</dc:creator>
  <cp:lastModifiedBy>David Gfeller</cp:lastModifiedBy>
  <cp:revision>9</cp:revision>
  <dcterms:created xsi:type="dcterms:W3CDTF">2012-05-02T07:48:48Z</dcterms:created>
  <dcterms:modified xsi:type="dcterms:W3CDTF">2012-05-02T08:48:34Z</dcterms:modified>
</cp:coreProperties>
</file>