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48" d="100"/>
          <a:sy n="148" d="100"/>
        </p:scale>
        <p:origin x="-13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98179-11AF-014F-AF16-EE62D4B8EDF6}" type="datetimeFigureOut">
              <a:rPr lang="en-US" smtClean="0"/>
              <a:pPr/>
              <a:t>5/1/12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7D1B-7F6F-C649-B655-3D285D59FE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98179-11AF-014F-AF16-EE62D4B8EDF6}" type="datetimeFigureOut">
              <a:rPr lang="en-US" smtClean="0"/>
              <a:pPr/>
              <a:t>5/1/12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7D1B-7F6F-C649-B655-3D285D59FE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98179-11AF-014F-AF16-EE62D4B8EDF6}" type="datetimeFigureOut">
              <a:rPr lang="en-US" smtClean="0"/>
              <a:pPr/>
              <a:t>5/1/12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7D1B-7F6F-C649-B655-3D285D59FE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98179-11AF-014F-AF16-EE62D4B8EDF6}" type="datetimeFigureOut">
              <a:rPr lang="en-US" smtClean="0"/>
              <a:pPr/>
              <a:t>5/1/12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7D1B-7F6F-C649-B655-3D285D59FE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98179-11AF-014F-AF16-EE62D4B8EDF6}" type="datetimeFigureOut">
              <a:rPr lang="en-US" smtClean="0"/>
              <a:pPr/>
              <a:t>5/1/12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7D1B-7F6F-C649-B655-3D285D59FE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98179-11AF-014F-AF16-EE62D4B8EDF6}" type="datetimeFigureOut">
              <a:rPr lang="en-US" smtClean="0"/>
              <a:pPr/>
              <a:t>5/1/12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7D1B-7F6F-C649-B655-3D285D59FE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98179-11AF-014F-AF16-EE62D4B8EDF6}" type="datetimeFigureOut">
              <a:rPr lang="en-US" smtClean="0"/>
              <a:pPr/>
              <a:t>5/1/12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7D1B-7F6F-C649-B655-3D285D59FE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98179-11AF-014F-AF16-EE62D4B8EDF6}" type="datetimeFigureOut">
              <a:rPr lang="en-US" smtClean="0"/>
              <a:pPr/>
              <a:t>5/1/12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7D1B-7F6F-C649-B655-3D285D59FE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98179-11AF-014F-AF16-EE62D4B8EDF6}" type="datetimeFigureOut">
              <a:rPr lang="en-US" smtClean="0"/>
              <a:pPr/>
              <a:t>5/1/12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7D1B-7F6F-C649-B655-3D285D59FE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98179-11AF-014F-AF16-EE62D4B8EDF6}" type="datetimeFigureOut">
              <a:rPr lang="en-US" smtClean="0"/>
              <a:pPr/>
              <a:t>5/1/12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7D1B-7F6F-C649-B655-3D285D59FE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98179-11AF-014F-AF16-EE62D4B8EDF6}" type="datetimeFigureOut">
              <a:rPr lang="en-US" smtClean="0"/>
              <a:pPr/>
              <a:t>5/1/12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7D1B-7F6F-C649-B655-3D285D59FE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98179-11AF-014F-AF16-EE62D4B8EDF6}" type="datetimeFigureOut">
              <a:rPr lang="en-US" smtClean="0"/>
              <a:pPr/>
              <a:t>5/1/12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17D1B-7F6F-C649-B655-3D285D59FE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ymo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550" y="0"/>
            <a:ext cx="8108856" cy="6397052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04-20 at 4.04.3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932" y="0"/>
            <a:ext cx="8134690" cy="6358184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imer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38" y="0"/>
            <a:ext cx="7883774" cy="6397052"/>
          </a:xfrm>
          <a:prstGeom prst="rect">
            <a:avLst/>
          </a:prstGeom>
          <a:effectLst>
            <a:outerShdw blurRad="317500" dist="3175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0</Words>
  <Application>Microsoft Macintosh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>Swiss Bioinformatics Institute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Gfeller</dc:creator>
  <cp:lastModifiedBy>David Gfeller</cp:lastModifiedBy>
  <cp:revision>6</cp:revision>
  <dcterms:created xsi:type="dcterms:W3CDTF">2012-05-01T15:22:46Z</dcterms:created>
  <dcterms:modified xsi:type="dcterms:W3CDTF">2012-05-01T15:34:35Z</dcterms:modified>
</cp:coreProperties>
</file>